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4" r:id="rId3"/>
    <p:sldId id="260" r:id="rId4"/>
    <p:sldId id="261" r:id="rId5"/>
    <p:sldId id="262" r:id="rId6"/>
    <p:sldId id="265" r:id="rId7"/>
    <p:sldId id="266" r:id="rId8"/>
    <p:sldId id="259" r:id="rId9"/>
    <p:sldId id="258" r:id="rId10"/>
    <p:sldId id="257" r:id="rId11"/>
    <p:sldId id="256" r:id="rId12"/>
    <p:sldId id="267" r:id="rId13"/>
    <p:sldId id="269" r:id="rId14"/>
    <p:sldId id="268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50" autoAdjust="0"/>
    <p:restoredTop sz="94660"/>
  </p:normalViewPr>
  <p:slideViewPr>
    <p:cSldViewPr snapToGrid="0" showGuides="1">
      <p:cViewPr varScale="1">
        <p:scale>
          <a:sx n="105" d="100"/>
          <a:sy n="105" d="100"/>
        </p:scale>
        <p:origin x="61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1C34951-EB3D-44B3-F3CA-397ADC5165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5516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969BC95C-7F87-1B2A-F182-052468725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4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AA0B09FB-0A2F-E820-F650-4001BEF9CF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4762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6692965B-591B-545E-B447-395D9450D4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928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>
            <a:extLst>
              <a:ext uri="{FF2B5EF4-FFF2-40B4-BE49-F238E27FC236}">
                <a16:creationId xmlns:a16="http://schemas.microsoft.com/office/drawing/2014/main" id="{A78B872F-87B8-B0D4-E5D8-A70BA77218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698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>
            <a:extLst>
              <a:ext uri="{FF2B5EF4-FFF2-40B4-BE49-F238E27FC236}">
                <a16:creationId xmlns:a16="http://schemas.microsoft.com/office/drawing/2014/main" id="{FCE3870C-D0B2-2304-8AE1-BD12166A1A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9987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80E9A458-9C36-8D06-B405-4568F196C6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2167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38990504-C8E1-2CAF-AE14-A4002F7F17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865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25001B40-9991-89E0-D420-86AB12C669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41"/>
            <a:ext cx="12192000" cy="684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59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9E79CD5E-62D2-1BC8-C84C-B96EFAB0B5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1053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m 24">
            <a:extLst>
              <a:ext uri="{FF2B5EF4-FFF2-40B4-BE49-F238E27FC236}">
                <a16:creationId xmlns:a16="http://schemas.microsoft.com/office/drawing/2014/main" id="{E6BDD691-D710-4ED8-A997-ABB7011DD4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7860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m 32">
            <a:extLst>
              <a:ext uri="{FF2B5EF4-FFF2-40B4-BE49-F238E27FC236}">
                <a16:creationId xmlns:a16="http://schemas.microsoft.com/office/drawing/2014/main" id="{9282BE79-53D2-8736-3B4E-947F7715C9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0383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m 30">
            <a:extLst>
              <a:ext uri="{FF2B5EF4-FFF2-40B4-BE49-F238E27FC236}">
                <a16:creationId xmlns:a16="http://schemas.microsoft.com/office/drawing/2014/main" id="{B56E48BF-6A36-2FE9-DAB2-CCE8CED135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4222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m 28">
            <a:extLst>
              <a:ext uri="{FF2B5EF4-FFF2-40B4-BE49-F238E27FC236}">
                <a16:creationId xmlns:a16="http://schemas.microsoft.com/office/drawing/2014/main" id="{41E4F5E0-B815-3DB9-E997-A4FF3BA2A3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9189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m 22">
            <a:extLst>
              <a:ext uri="{FF2B5EF4-FFF2-40B4-BE49-F238E27FC236}">
                <a16:creationId xmlns:a16="http://schemas.microsoft.com/office/drawing/2014/main" id="{B502B5C2-9241-F120-BA20-231DED092B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9885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m 20">
            <a:extLst>
              <a:ext uri="{FF2B5EF4-FFF2-40B4-BE49-F238E27FC236}">
                <a16:creationId xmlns:a16="http://schemas.microsoft.com/office/drawing/2014/main" id="{2F6F7050-A58D-7B12-E489-1C3697AA63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4783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m 34">
            <a:extLst>
              <a:ext uri="{FF2B5EF4-FFF2-40B4-BE49-F238E27FC236}">
                <a16:creationId xmlns:a16="http://schemas.microsoft.com/office/drawing/2014/main" id="{9135C3DD-8EDC-5DA5-91E2-5B3BF51FE6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1696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m 36">
            <a:extLst>
              <a:ext uri="{FF2B5EF4-FFF2-40B4-BE49-F238E27FC236}">
                <a16:creationId xmlns:a16="http://schemas.microsoft.com/office/drawing/2014/main" id="{2837DA12-DE17-0F15-2E24-BDBBB64D87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9396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>
            <a:extLst>
              <a:ext uri="{FF2B5EF4-FFF2-40B4-BE49-F238E27FC236}">
                <a16:creationId xmlns:a16="http://schemas.microsoft.com/office/drawing/2014/main" id="{01E020C7-B5EC-96F4-790E-3264C0464021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945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6" r:id="rId2"/>
    <p:sldLayoutId id="2147483651" r:id="rId3"/>
    <p:sldLayoutId id="2147483649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37E7CF-1921-F4D2-B078-306A748B84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61120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F5850-C585-9587-5A7F-C537585543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39942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0089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53B289-2D5E-C4CF-BF95-A89D1EABD4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71137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F0E648-4716-F0A4-D699-CF35255FFA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19399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C22F2A-1AA1-99D4-58A1-5E9F27D127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95260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F68F5B-85F6-996F-8B0B-90D852884B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25128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97192F-B2C5-72D0-8E3F-D537DB9F4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53463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4DD70-0144-257F-99E3-A0813A705A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31483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7BBBB-5F50-413A-4DD8-D266F7A26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8421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AF2524-E404-F06F-DE6A-89EF11C969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3870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8C7669-F75C-2261-0BD7-37614A61F2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1614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0056AA-151D-4D9C-D4D5-75A084783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4347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56F096-B839-BCEE-CF6D-D40259756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4661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70D783-4FDB-4000-58C0-50E476E01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4416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54E5D2-2726-BA2E-2C81-AF66DF2DB6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8416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BFF032-A6E5-0F67-AD55-3E91A96820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7727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A228F8-3EC2-5CA2-ECCA-88D6515FD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027100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0</Words>
  <Application>Microsoft Office PowerPoint</Application>
  <PresentationFormat>Ecrã Panorâmico</PresentationFormat>
  <Paragraphs>0</Paragraphs>
  <Slides>18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1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18</vt:i4>
      </vt:variant>
    </vt:vector>
  </HeadingPairs>
  <TitlesOfParts>
    <vt:vector size="20" baseType="lpstr">
      <vt:lpstr>Arial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KULT OF KRAMERIA</dc:creator>
  <cp:lastModifiedBy>KULT OF KRAMERIA</cp:lastModifiedBy>
  <cp:revision>1</cp:revision>
  <dcterms:created xsi:type="dcterms:W3CDTF">2026-04-24T14:15:57Z</dcterms:created>
  <dcterms:modified xsi:type="dcterms:W3CDTF">2026-04-24T14:31:37Z</dcterms:modified>
</cp:coreProperties>
</file>